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456" r:id="rId102"/>
    <p:sldId id="457" r:id="rId10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43" autoAdjust="0"/>
    <p:restoredTop sz="94660"/>
  </p:normalViewPr>
  <p:slideViewPr>
    <p:cSldViewPr snapToGrid="0">
      <p:cViewPr varScale="1">
        <p:scale>
          <a:sx n="64" d="100"/>
          <a:sy n="64" d="100"/>
        </p:scale>
        <p:origin x="96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AB0C9-5148-4AD0-ACF8-04128FC33E1C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8204-99BC-4767-B677-3FB286844E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923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AB0C9-5148-4AD0-ACF8-04128FC33E1C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8204-99BC-4767-B677-3FB286844E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2609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AB0C9-5148-4AD0-ACF8-04128FC33E1C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8204-99BC-4767-B677-3FB286844E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0009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AB0C9-5148-4AD0-ACF8-04128FC33E1C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8204-99BC-4767-B677-3FB286844E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8337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AB0C9-5148-4AD0-ACF8-04128FC33E1C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8204-99BC-4767-B677-3FB286844E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5816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AB0C9-5148-4AD0-ACF8-04128FC33E1C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8204-99BC-4767-B677-3FB286844E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1345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AB0C9-5148-4AD0-ACF8-04128FC33E1C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8204-99BC-4767-B677-3FB286844E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3984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AB0C9-5148-4AD0-ACF8-04128FC33E1C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8204-99BC-4767-B677-3FB286844E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0552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AB0C9-5148-4AD0-ACF8-04128FC33E1C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8204-99BC-4767-B677-3FB286844E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5516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AB0C9-5148-4AD0-ACF8-04128FC33E1C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8204-99BC-4767-B677-3FB286844E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8272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AB0C9-5148-4AD0-ACF8-04128FC33E1C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8204-99BC-4767-B677-3FB286844E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7405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AB0C9-5148-4AD0-ACF8-04128FC33E1C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88204-99BC-4767-B677-3FB286844E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746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9735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5376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2900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393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5033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127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667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572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2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7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920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40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9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926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34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5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70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1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5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68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7708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63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3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74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925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031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1741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7660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10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466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596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466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6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5243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632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39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09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747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2105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9892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724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0190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7902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1662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4203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7137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793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725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5633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775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369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203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2459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225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9578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2396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869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684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11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922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08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671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3310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7460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440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078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4601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2615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371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163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4376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517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96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4628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5957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662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692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496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4558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348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782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181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718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2657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3943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714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834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3478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422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674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28345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341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7081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941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2982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1981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079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42471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1850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328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6792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003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97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0</Words>
  <Application>Microsoft Office PowerPoint</Application>
  <PresentationFormat>寬螢幕</PresentationFormat>
  <Paragraphs>0</Paragraphs>
  <Slides>102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102</vt:i4>
      </vt:variant>
    </vt:vector>
  </HeadingPairs>
  <TitlesOfParts>
    <vt:vector size="107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I3302</dc:creator>
  <cp:lastModifiedBy>I3302</cp:lastModifiedBy>
  <cp:revision>8</cp:revision>
  <dcterms:created xsi:type="dcterms:W3CDTF">2017-03-09T07:10:18Z</dcterms:created>
  <dcterms:modified xsi:type="dcterms:W3CDTF">2017-03-09T08:19:50Z</dcterms:modified>
</cp:coreProperties>
</file>